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9">
          <p15:clr>
            <a:srgbClr val="A4A3A4"/>
          </p15:clr>
        </p15:guide>
        <p15:guide id="2" pos="7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068"/>
    <a:srgbClr val="0F0A0E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86433" autoAdjust="0"/>
  </p:normalViewPr>
  <p:slideViewPr>
    <p:cSldViewPr>
      <p:cViewPr varScale="1">
        <p:scale>
          <a:sx n="190" d="100"/>
          <a:sy n="190" d="100"/>
        </p:scale>
        <p:origin x="3798" y="150"/>
      </p:cViewPr>
      <p:guideLst>
        <p:guide orient="horz" pos="1089"/>
        <p:guide pos="7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2022/6/9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6333" y="1073597"/>
            <a:ext cx="2111773" cy="74079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72667" y="1958395"/>
            <a:ext cx="1739106" cy="8831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8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8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7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801218" y="138402"/>
            <a:ext cx="558999" cy="294878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24221" y="138402"/>
            <a:ext cx="1635589" cy="294878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6254" y="2220794"/>
            <a:ext cx="2111773" cy="686398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96254" y="1464797"/>
            <a:ext cx="2111773" cy="755997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  <a:lvl2pPr marL="16967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393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090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7870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4837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0180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1877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3574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24223" y="806399"/>
            <a:ext cx="1097293" cy="2280792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262923" y="806399"/>
            <a:ext cx="1097293" cy="2280792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4221" y="773597"/>
            <a:ext cx="1097725" cy="322399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9675" indent="0">
              <a:buNone/>
              <a:defRPr sz="800" b="1"/>
            </a:lvl2pPr>
            <a:lvl3pPr marL="339350" indent="0">
              <a:buNone/>
              <a:defRPr sz="700" b="1"/>
            </a:lvl3pPr>
            <a:lvl4pPr marL="509025" indent="0">
              <a:buNone/>
              <a:defRPr sz="600" b="1"/>
            </a:lvl4pPr>
            <a:lvl5pPr marL="678701" indent="0">
              <a:buNone/>
              <a:defRPr sz="600" b="1"/>
            </a:lvl5pPr>
            <a:lvl6pPr marL="848375" indent="0">
              <a:buNone/>
              <a:defRPr sz="600" b="1"/>
            </a:lvl6pPr>
            <a:lvl7pPr marL="1018050" indent="0">
              <a:buNone/>
              <a:defRPr sz="600" b="1"/>
            </a:lvl7pPr>
            <a:lvl8pPr marL="1187725" indent="0">
              <a:buNone/>
              <a:defRPr sz="600" b="1"/>
            </a:lvl8pPr>
            <a:lvl9pPr marL="1357400" indent="0">
              <a:buNone/>
              <a:defRPr sz="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24221" y="1095997"/>
            <a:ext cx="1097725" cy="1991194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262061" y="773597"/>
            <a:ext cx="1098157" cy="322399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9675" indent="0">
              <a:buNone/>
              <a:defRPr sz="800" b="1"/>
            </a:lvl2pPr>
            <a:lvl3pPr marL="339350" indent="0">
              <a:buNone/>
              <a:defRPr sz="700" b="1"/>
            </a:lvl3pPr>
            <a:lvl4pPr marL="509025" indent="0">
              <a:buNone/>
              <a:defRPr sz="600" b="1"/>
            </a:lvl4pPr>
            <a:lvl5pPr marL="678701" indent="0">
              <a:buNone/>
              <a:defRPr sz="600" b="1"/>
            </a:lvl5pPr>
            <a:lvl6pPr marL="848375" indent="0">
              <a:buNone/>
              <a:defRPr sz="600" b="1"/>
            </a:lvl6pPr>
            <a:lvl7pPr marL="1018050" indent="0">
              <a:buNone/>
              <a:defRPr sz="600" b="1"/>
            </a:lvl7pPr>
            <a:lvl8pPr marL="1187725" indent="0">
              <a:buNone/>
              <a:defRPr sz="600" b="1"/>
            </a:lvl8pPr>
            <a:lvl9pPr marL="1357400" indent="0">
              <a:buNone/>
              <a:defRPr sz="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262061" y="1095997"/>
            <a:ext cx="1098157" cy="1991194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222" y="137601"/>
            <a:ext cx="817363" cy="58559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346" y="137601"/>
            <a:ext cx="1388870" cy="294958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24222" y="723200"/>
            <a:ext cx="817363" cy="2363991"/>
          </a:xfrm>
        </p:spPr>
        <p:txBody>
          <a:bodyPr/>
          <a:lstStyle>
            <a:lvl1pPr marL="0" indent="0">
              <a:buNone/>
              <a:defRPr sz="600"/>
            </a:lvl1pPr>
            <a:lvl2pPr marL="169675" indent="0">
              <a:buNone/>
              <a:defRPr sz="500"/>
            </a:lvl2pPr>
            <a:lvl3pPr marL="339350" indent="0">
              <a:buNone/>
              <a:defRPr sz="300"/>
            </a:lvl3pPr>
            <a:lvl4pPr marL="509025" indent="0">
              <a:buNone/>
              <a:defRPr sz="300"/>
            </a:lvl4pPr>
            <a:lvl5pPr marL="678701" indent="0">
              <a:buNone/>
              <a:defRPr sz="300"/>
            </a:lvl5pPr>
            <a:lvl6pPr marL="848375" indent="0">
              <a:buNone/>
              <a:defRPr sz="300"/>
            </a:lvl6pPr>
            <a:lvl7pPr marL="1018050" indent="0">
              <a:buNone/>
              <a:defRPr sz="300"/>
            </a:lvl7pPr>
            <a:lvl8pPr marL="1187725" indent="0">
              <a:buNone/>
              <a:defRPr sz="300"/>
            </a:lvl8pPr>
            <a:lvl9pPr marL="1357400" indent="0">
              <a:buNone/>
              <a:defRPr sz="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967" y="2419194"/>
            <a:ext cx="1490663" cy="285599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86967" y="308799"/>
            <a:ext cx="1490663" cy="2073593"/>
          </a:xfrm>
        </p:spPr>
        <p:txBody>
          <a:bodyPr/>
          <a:lstStyle>
            <a:lvl1pPr marL="0" indent="0">
              <a:buNone/>
              <a:defRPr sz="1100"/>
            </a:lvl1pPr>
            <a:lvl2pPr marL="169675" indent="0">
              <a:buNone/>
              <a:defRPr sz="1000"/>
            </a:lvl2pPr>
            <a:lvl3pPr marL="339350" indent="0">
              <a:buNone/>
              <a:defRPr sz="900"/>
            </a:lvl3pPr>
            <a:lvl4pPr marL="509025" indent="0">
              <a:buNone/>
              <a:defRPr sz="800"/>
            </a:lvl4pPr>
            <a:lvl5pPr marL="678701" indent="0">
              <a:buNone/>
              <a:defRPr sz="800"/>
            </a:lvl5pPr>
            <a:lvl6pPr marL="848375" indent="0">
              <a:buNone/>
              <a:defRPr sz="800"/>
            </a:lvl6pPr>
            <a:lvl7pPr marL="1018050" indent="0">
              <a:buNone/>
              <a:defRPr sz="800"/>
            </a:lvl7pPr>
            <a:lvl8pPr marL="1187725" indent="0">
              <a:buNone/>
              <a:defRPr sz="800"/>
            </a:lvl8pPr>
            <a:lvl9pPr marL="1357400" indent="0">
              <a:buNone/>
              <a:defRPr sz="8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6967" y="2704792"/>
            <a:ext cx="1490663" cy="405599"/>
          </a:xfrm>
        </p:spPr>
        <p:txBody>
          <a:bodyPr/>
          <a:lstStyle>
            <a:lvl1pPr marL="0" indent="0">
              <a:buNone/>
              <a:defRPr sz="600"/>
            </a:lvl1pPr>
            <a:lvl2pPr marL="169675" indent="0">
              <a:buNone/>
              <a:defRPr sz="500"/>
            </a:lvl2pPr>
            <a:lvl3pPr marL="339350" indent="0">
              <a:buNone/>
              <a:defRPr sz="300"/>
            </a:lvl3pPr>
            <a:lvl4pPr marL="509025" indent="0">
              <a:buNone/>
              <a:defRPr sz="300"/>
            </a:lvl4pPr>
            <a:lvl5pPr marL="678701" indent="0">
              <a:buNone/>
              <a:defRPr sz="300"/>
            </a:lvl5pPr>
            <a:lvl6pPr marL="848375" indent="0">
              <a:buNone/>
              <a:defRPr sz="300"/>
            </a:lvl6pPr>
            <a:lvl7pPr marL="1018050" indent="0">
              <a:buNone/>
              <a:defRPr sz="300"/>
            </a:lvl7pPr>
            <a:lvl8pPr marL="1187725" indent="0">
              <a:buNone/>
              <a:defRPr sz="300"/>
            </a:lvl8pPr>
            <a:lvl9pPr marL="1357400" indent="0">
              <a:buNone/>
              <a:defRPr sz="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24222" y="138400"/>
            <a:ext cx="2235995" cy="575999"/>
          </a:xfrm>
          <a:prstGeom prst="rect">
            <a:avLst/>
          </a:prstGeom>
        </p:spPr>
        <p:txBody>
          <a:bodyPr vert="horz" lIns="33935" tIns="16968" rIns="33935" bIns="16968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4222" y="806399"/>
            <a:ext cx="2235995" cy="2280792"/>
          </a:xfrm>
          <a:prstGeom prst="rect">
            <a:avLst/>
          </a:prstGeom>
        </p:spPr>
        <p:txBody>
          <a:bodyPr vert="horz" lIns="33935" tIns="16968" rIns="33935" bIns="1696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4224" y="3203191"/>
            <a:ext cx="579702" cy="183998"/>
          </a:xfrm>
          <a:prstGeom prst="rect">
            <a:avLst/>
          </a:prstGeom>
        </p:spPr>
        <p:txBody>
          <a:bodyPr vert="horz" lIns="33935" tIns="16968" rIns="33935" bIns="16968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848850" y="3203191"/>
            <a:ext cx="786739" cy="183998"/>
          </a:xfrm>
          <a:prstGeom prst="rect">
            <a:avLst/>
          </a:prstGeom>
        </p:spPr>
        <p:txBody>
          <a:bodyPr vert="horz" lIns="33935" tIns="16968" rIns="33935" bIns="16968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780515" y="3203191"/>
            <a:ext cx="579702" cy="183998"/>
          </a:xfrm>
          <a:prstGeom prst="rect">
            <a:avLst/>
          </a:prstGeom>
        </p:spPr>
        <p:txBody>
          <a:bodyPr vert="horz" lIns="33935" tIns="16968" rIns="33935" bIns="16968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935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256" indent="-127256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22" indent="-106047" algn="l" defTabSz="33935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188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62" indent="-84837" algn="l" defTabSz="33935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38" indent="-84837" algn="l" defTabSz="33935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13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888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563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37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75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50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25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01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375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50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25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00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7" name="AutoShape 2" descr="大理石 (茶)"/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38" name="AutoShape 6" descr="大理石 (白)"/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DA10D0B-482D-44B5-B320-502518059168}"/>
              </a:ext>
            </a:extLst>
          </p:cNvPr>
          <p:cNvSpPr txBox="1"/>
          <p:nvPr/>
        </p:nvSpPr>
        <p:spPr>
          <a:xfrm>
            <a:off x="18083" y="2039338"/>
            <a:ext cx="14485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ドクターイエローのロードトレインです！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東海の承認済みなので、安心して告知もして頂けます。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会えば幸せになれると言われている、ドクターイエロー。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イベント会場にぜひ呼んじゃってください！！！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さらにイルミネーション取付可能になりました！</a:t>
            </a:r>
          </a:p>
          <a:p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色の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が夜道を照らします。</a:t>
            </a:r>
          </a:p>
          <a:p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は点灯、点滅の切り替えができます。</a:t>
            </a:r>
          </a:p>
          <a:p>
            <a:endParaRPr kumimoji="1" lang="ja-JP" altLang="en-US" sz="3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（全長）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W0.90×D9.70×H0.89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（先頭車両）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W0.90×D2.50×H0.89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（客車）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W0.90×D1.20×H0.89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　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（後部客車）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W0.90×D2.60×H0.89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　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仕様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電源：（ノーマル）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回路（充電用）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（イルミネーション付き）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回路（充電用）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動力：バッテリー式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最小回転幅：約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音源：新幹線警笛、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付</a:t>
            </a:r>
          </a:p>
          <a:p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車輪：</a:t>
            </a:r>
            <a:r>
              <a:rPr kumimoji="1" lang="en-US" altLang="ja-JP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4WS</a:t>
            </a:r>
            <a:r>
              <a:rPr kumimoji="1" lang="ja-JP" altLang="en-US" sz="3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駆動　内輪差なし</a:t>
            </a:r>
            <a:endParaRPr kumimoji="1" lang="en-US" altLang="ja-JP" sz="3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BC32A3C-F92E-31E3-8D9D-DB40AB1BA61D}"/>
              </a:ext>
            </a:extLst>
          </p:cNvPr>
          <p:cNvSpPr txBox="1"/>
          <p:nvPr/>
        </p:nvSpPr>
        <p:spPr>
          <a:xfrm>
            <a:off x="125336" y="99208"/>
            <a:ext cx="219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ln w="9525">
                  <a:solidFill>
                    <a:srgbClr val="D6009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923</a:t>
            </a:r>
            <a:r>
              <a:rPr kumimoji="1" lang="ja-JP" altLang="en-US" sz="1200" b="1" dirty="0">
                <a:ln w="9525">
                  <a:solidFill>
                    <a:srgbClr val="D6009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型ドクターイエロー　ロードトレイン</a:t>
            </a:r>
            <a:endParaRPr kumimoji="1" lang="en-US" altLang="ja-JP" sz="1200" b="1" dirty="0">
              <a:ln w="9525">
                <a:solidFill>
                  <a:srgbClr val="D60093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7C31063-8CE4-9ACC-96E0-416E8152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2" y="1872010"/>
            <a:ext cx="1116286" cy="83721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F6B4333-D7B5-2F5F-A27B-23F685AA26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3" y="2492029"/>
            <a:ext cx="1496304" cy="841671"/>
          </a:xfrm>
          <a:prstGeom prst="rect">
            <a:avLst/>
          </a:prstGeom>
        </p:spPr>
      </p:pic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C0A77229-C520-0434-C060-2BEC14DBDF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789" y="333611"/>
            <a:ext cx="2484438" cy="1863329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4DAAA95-1DD6-AE25-7AA1-2A7D71228EF9}"/>
              </a:ext>
            </a:extLst>
          </p:cNvPr>
          <p:cNvSpPr txBox="1"/>
          <p:nvPr/>
        </p:nvSpPr>
        <p:spPr>
          <a:xfrm>
            <a:off x="125336" y="557994"/>
            <a:ext cx="21970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ノーマル</a:t>
            </a:r>
            <a:endParaRPr kumimoji="1" lang="en-US" altLang="ja-JP" sz="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D4225E3-57C5-F225-0076-1165BD7EE324}"/>
              </a:ext>
            </a:extLst>
          </p:cNvPr>
          <p:cNvSpPr txBox="1"/>
          <p:nvPr/>
        </p:nvSpPr>
        <p:spPr>
          <a:xfrm>
            <a:off x="1411721" y="1975376"/>
            <a:ext cx="8125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イルミネーション</a:t>
            </a:r>
            <a:endParaRPr kumimoji="1" lang="en-US" altLang="ja-JP" sz="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119c2e5-8fb9-4d5f-baf1-202c530f2c3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1151</TotalTime>
  <Words>170</Words>
  <Application>Microsoft Office PowerPoint</Application>
  <PresentationFormat>ユーザー設定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hoshiga</cp:lastModifiedBy>
  <cp:revision>27</cp:revision>
  <cp:lastPrinted>2021-09-14T08:30:05Z</cp:lastPrinted>
  <dcterms:created xsi:type="dcterms:W3CDTF">2021-07-06T03:57:40Z</dcterms:created>
  <dcterms:modified xsi:type="dcterms:W3CDTF">2022-06-09T08:23:17Z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